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3544-3ECD-4C63-B5C7-0460B97BBC25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7E02-30E3-4E6E-A89B-E63B31DFF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5B3B-1C6A-473C-95AD-187FDAADEFE8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F458-01A1-4589-A1EB-1BDA55E90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E79E-D58C-4CDE-8A0B-7ECE4BBD16D2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1B31-BFCC-4BD8-A376-08E90C06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445-85B5-47F8-A36D-9ADE9A0565B8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C410-8DFF-4681-9932-EB9CE2FEC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B8C4-4FE0-48E2-B693-7EBDD999A437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812C-9F1D-4FCD-97F8-BEBEEA55F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DF76-E8EE-437D-83FC-CFD576705EC3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F127-973E-44CB-8E61-2B474EC29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2DF5-BDE6-4BE0-994C-4E2FEDCC2D50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0CCD-7869-4232-9AC9-E530C2541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8DF6-2D87-40EB-A90A-0AED3C8F6213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1661-CDAF-4D40-B308-F00C9170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C2D96-344B-4790-954D-AE45E7FB84E5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C53C-7A77-41F3-9492-15A992219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9EFE-E9F6-49BD-9036-B89B7F7BFD32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FF35-D0A7-49F4-8D6A-79622ACF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54BB-8E02-4BF2-A7DD-E86AA98BF45C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62D5-85F5-483E-A5CD-77C0DEF44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4835-6BE4-4332-ACF2-5E581C3D6702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A3C3-69F5-445A-99D4-65817AC24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CBE7-35A2-4DB5-A8FB-AB8B5C01DFA8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EC2EF-CCC5-415C-8809-F20076682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468D-A6B3-437F-9FBF-B88A2C75EAA2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741E-F368-4DE7-89F1-4A1E88D12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2EDB-97D4-4DD1-AA0A-C2B2665AB7E5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BF5F-08F1-4E37-AC96-67C28446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A9C4-1776-4C0C-86D2-7FBD853684DD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062D-5859-46E7-AD0D-52EDB1801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BEBA99-0F6E-4495-8C78-1145367161BA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740A49-A0D1-4526-AE7C-CBDBC8B35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838" y="179388"/>
            <a:ext cx="8597900" cy="132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ВЕЛОСТОЯНКИ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4" name="Текст 3"/>
          <p:cNvSpPr>
            <a:spLocks noGrp="1"/>
          </p:cNvSpPr>
          <p:nvPr>
            <p:ph type="body" idx="1"/>
          </p:nvPr>
        </p:nvSpPr>
        <p:spPr>
          <a:xfrm>
            <a:off x="676275" y="2160588"/>
            <a:ext cx="4184650" cy="5762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3903" y="1500583"/>
            <a:ext cx="5903033" cy="3941914"/>
          </a:xfrm>
          <a:effectLst>
            <a:softEdge rad="317500"/>
          </a:effectLst>
        </p:spPr>
      </p:pic>
      <p:sp>
        <p:nvSpPr>
          <p:cNvPr id="18436" name="Текст 5"/>
          <p:cNvSpPr>
            <a:spLocks noGrp="1"/>
          </p:cNvSpPr>
          <p:nvPr>
            <p:ph type="body" sz="quarter" idx="3"/>
          </p:nvPr>
        </p:nvSpPr>
        <p:spPr>
          <a:xfrm>
            <a:off x="5087938" y="2160588"/>
            <a:ext cx="4186237" cy="576262"/>
          </a:xfrm>
        </p:spPr>
        <p:txBody>
          <a:bodyPr/>
          <a:lstStyle/>
          <a:p>
            <a:r>
              <a:rPr lang="ru-RU" smtClean="0"/>
              <a:t> 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46936" y="2737245"/>
            <a:ext cx="5498265" cy="4120755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" y="474663"/>
            <a:ext cx="10715625" cy="15509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Ожидаемые результаты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708025" y="1546225"/>
            <a:ext cx="8858250" cy="4294188"/>
          </a:xfrm>
        </p:spPr>
        <p:txBody>
          <a:bodyPr/>
          <a:lstStyle/>
          <a:p>
            <a:r>
              <a:rPr lang="ru-RU" sz="3600" smtClean="0"/>
              <a:t>Привлечение к активному и здоровому образу жизни</a:t>
            </a:r>
          </a:p>
          <a:p>
            <a:r>
              <a:rPr lang="ru-RU" sz="3600" smtClean="0"/>
              <a:t>Экономия времени  на дорогу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423001" y="2515318"/>
            <a:ext cx="2939321" cy="41902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46809" y="3324069"/>
            <a:ext cx="5072297" cy="338153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3" y="0"/>
            <a:ext cx="9739312" cy="12493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Перспектива развития проекта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688" y="1290638"/>
            <a:ext cx="6816725" cy="16922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Привлечение людей, которые решат проблему отсутствия велодорожек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7361" y="2983043"/>
            <a:ext cx="4979396" cy="37319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92301" y="2794443"/>
            <a:ext cx="3746375" cy="392052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6175"/>
            <a:ext cx="10310813" cy="44418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  <a:endParaRPr lang="ru-RU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9750"/>
            <a:ext cx="7767638" cy="16462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ПРОБЛЕМА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-517525" y="2911475"/>
            <a:ext cx="10690225" cy="1211263"/>
          </a:xfrm>
        </p:spPr>
        <p:txBody>
          <a:bodyPr rtlCol="0">
            <a:noAutofit/>
          </a:bodyPr>
          <a:lstStyle/>
          <a:p>
            <a:pPr marL="285750" indent="-28575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Отсутствие велостоянок на территории нашей школы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309563"/>
            <a:ext cx="10325100" cy="15509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Что такое велостоянка?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362075"/>
            <a:ext cx="9875838" cy="20669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статическое сооружение, оборудованное специальной конструкцией, которая обеспечивает максимальную безопасность велосипеда от угона злоумышленниками.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17469" t="29460" r="9222"/>
          <a:stretch/>
        </p:blipFill>
        <p:spPr>
          <a:xfrm>
            <a:off x="2983045" y="3308455"/>
            <a:ext cx="5296995" cy="338465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00" y="2730500"/>
            <a:ext cx="9891713" cy="4127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ТИПЫ ВЕЛОСТОЯНОК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587375" y="2070100"/>
            <a:ext cx="8596313" cy="3881438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6825" y="-109538"/>
            <a:ext cx="8596313" cy="13208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Дугообразные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4813" y="5065713"/>
            <a:ext cx="10072687" cy="16351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sz="5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Данный тип стоянок прост в изготовлении, эксплуатации, имеет адекватные цены по сравнению с другими велостоянками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23133" y="951191"/>
            <a:ext cx="2491083" cy="41143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7881" y="955245"/>
            <a:ext cx="5093352" cy="3820014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-138113"/>
            <a:ext cx="8597900" cy="132080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Автоматические стоянки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554" name="Текст 6"/>
          <p:cNvSpPr>
            <a:spLocks noGrp="1"/>
          </p:cNvSpPr>
          <p:nvPr>
            <p:ph type="body" idx="1"/>
          </p:nvPr>
        </p:nvSpPr>
        <p:spPr>
          <a:xfrm>
            <a:off x="168275" y="4737100"/>
            <a:ext cx="9736138" cy="21209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z="4000" smtClean="0"/>
              <a:t>Данный тип стоянок отличает высокая надежность. Сложность в обслуживании и высокая стоимость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71627" y="965016"/>
            <a:ext cx="5661351" cy="3771875"/>
          </a:xfrm>
          <a:effectLst>
            <a:softEdge rad="317500"/>
          </a:effectLst>
        </p:spPr>
      </p:pic>
      <p:sp>
        <p:nvSpPr>
          <p:cNvPr id="23556" name="Текст 7"/>
          <p:cNvSpPr>
            <a:spLocks noGrp="1"/>
          </p:cNvSpPr>
          <p:nvPr>
            <p:ph type="body" sz="quarter" idx="3"/>
          </p:nvPr>
        </p:nvSpPr>
        <p:spPr>
          <a:xfrm>
            <a:off x="10099675" y="1722438"/>
            <a:ext cx="4184650" cy="576262"/>
          </a:xfrm>
        </p:spPr>
        <p:txBody>
          <a:bodyPr/>
          <a:lstStyle/>
          <a:p>
            <a:r>
              <a:rPr lang="ru-RU" smtClean="0"/>
              <a:t> 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3742" y="1721879"/>
            <a:ext cx="5361832" cy="3015012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69988" y="300038"/>
            <a:ext cx="9563100" cy="1663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Сводная таблица по типам велостоянок </a:t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с оценкой по 10-бальной шкале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631825" y="2668588"/>
          <a:ext cx="9263063" cy="300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895"/>
                <a:gridCol w="959004"/>
                <a:gridCol w="2575932"/>
                <a:gridCol w="1694579"/>
                <a:gridCol w="1844317"/>
              </a:tblGrid>
              <a:tr h="119921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Цена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 </a:t>
                      </a:r>
                      <a:r>
                        <a:rPr lang="ru-RU" sz="2400" baseline="0" dirty="0" smtClean="0"/>
                        <a:t> 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Надежность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Простотаиспользо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вания</a:t>
                      </a:r>
                      <a:endParaRPr lang="ru-RU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Защита</a:t>
                      </a:r>
                    </a:p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Велосипе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дов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1959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Дугообразные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8</a:t>
                      </a:r>
                    </a:p>
                  </a:txBody>
                  <a:tcPr/>
                </a:tc>
              </a:tr>
              <a:tr h="689548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Автоматиче</a:t>
                      </a:r>
                      <a:r>
                        <a:rPr lang="ru-RU" sz="2400" dirty="0" smtClean="0"/>
                        <a:t>-</a:t>
                      </a:r>
                    </a:p>
                    <a:p>
                      <a:r>
                        <a:rPr lang="ru-RU" sz="2400" dirty="0" err="1" smtClean="0"/>
                        <a:t>ские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велостоянки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</a:t>
                      </a:r>
                    </a:p>
                    <a:p>
                      <a:r>
                        <a:rPr lang="ru-RU" sz="2400" dirty="0" smtClean="0"/>
                        <a:t>        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       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     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0775" y="-261938"/>
            <a:ext cx="3100388" cy="142875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788" y="1166813"/>
            <a:ext cx="8404225" cy="24796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 данного проекта является решение вопросов, проблем и задач по установке велостоянок на территории нашей школы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89065" y="3515555"/>
            <a:ext cx="6385702" cy="348485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125" y="354013"/>
            <a:ext cx="8782050" cy="15509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Помощь со стороны администрации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584200" y="2565400"/>
            <a:ext cx="8597900" cy="3881438"/>
          </a:xfrm>
        </p:spPr>
        <p:txBody>
          <a:bodyPr/>
          <a:lstStyle/>
          <a:p>
            <a:r>
              <a:rPr lang="ru-RU" sz="3600" smtClean="0"/>
              <a:t>Выделение мест под велостоянки </a:t>
            </a:r>
          </a:p>
          <a:p>
            <a:r>
              <a:rPr lang="ru-RU" sz="3600" smtClean="0"/>
              <a:t>Затраты по изготовлению и закупке велостоянок</a:t>
            </a:r>
          </a:p>
          <a:p>
            <a:r>
              <a:rPr lang="ru-RU" sz="3600" smtClean="0"/>
              <a:t>Затраты по доставке и установке велостоянок</a:t>
            </a:r>
          </a:p>
          <a:p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</TotalTime>
  <Words>149</Words>
  <Application>Microsoft Office PowerPoint</Application>
  <PresentationFormat>Произвольный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Trebuchet MS</vt:lpstr>
      <vt:lpstr>Arial</vt:lpstr>
      <vt:lpstr>Wingdings 3</vt:lpstr>
      <vt:lpstr>Calibri</vt:lpstr>
      <vt:lpstr>Грань</vt:lpstr>
      <vt:lpstr>Грань</vt:lpstr>
      <vt:lpstr>Грань</vt:lpstr>
      <vt:lpstr>Грань</vt:lpstr>
      <vt:lpstr>ВЕЛОСТОЯНКИ</vt:lpstr>
      <vt:lpstr>ПРОБЛЕМА</vt:lpstr>
      <vt:lpstr>Что такое велостоянка?</vt:lpstr>
      <vt:lpstr>ТИПЫ ВЕЛОСТОЯНОК</vt:lpstr>
      <vt:lpstr>Дугообразные</vt:lpstr>
      <vt:lpstr>Автоматические стоянки</vt:lpstr>
      <vt:lpstr>Сводная таблица по типам велостоянок  с оценкой по 10-бальной шкале</vt:lpstr>
      <vt:lpstr>Цель</vt:lpstr>
      <vt:lpstr>Помощь со стороны администрации</vt:lpstr>
      <vt:lpstr>Ожидаемые результаты</vt:lpstr>
      <vt:lpstr>Перспектива развития проекта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ВЕЛОСТОЯНКИ</dc:title>
  <dc:creator>admin</dc:creator>
  <cp:lastModifiedBy>User</cp:lastModifiedBy>
  <cp:revision>21</cp:revision>
  <dcterms:created xsi:type="dcterms:W3CDTF">2016-09-20T17:01:00Z</dcterms:created>
  <dcterms:modified xsi:type="dcterms:W3CDTF">2016-11-03T13:32:25Z</dcterms:modified>
</cp:coreProperties>
</file>